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</p:sldIdLst>
  <p:sldSz cx="15240000" cy="8572500"/>
  <p:notesSz cx="6858000" cy="9144000"/>
  <p:embeddedFontLst>
    <p:embeddedFont>
      <p:font typeface="Knewave" charset="1" panose="0200080600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Cooper Hewitt" charset="1" panose="00000000000000000000"/>
      <p:regular r:id="rId17"/>
    </p:embeddedFont>
    <p:embeddedFont>
      <p:font typeface="Cooper Hewitt Bold" charset="1" panose="00000000000000000000"/>
      <p:regular r:id="rId18"/>
    </p:embeddedFont>
    <p:embeddedFont>
      <p:font typeface="Cooper Hewitt Italics" charset="1" panose="00000000000000000000"/>
      <p:regular r:id="rId19"/>
    </p:embeddedFont>
    <p:embeddedFont>
      <p:font typeface="Cooper Hewitt Bold Italics" charset="1" panose="00000000000000000000"/>
      <p:regular r:id="rId20"/>
    </p:embeddedFont>
    <p:embeddedFont>
      <p:font typeface="Cooper Hewitt Thin" charset="1" panose="00000000000000000000"/>
      <p:regular r:id="rId21"/>
    </p:embeddedFont>
    <p:embeddedFont>
      <p:font typeface="Cooper Hewitt Thin Italics" charset="1" panose="00000000000000000000"/>
      <p:regular r:id="rId22"/>
    </p:embeddedFont>
    <p:embeddedFont>
      <p:font typeface="Cooper Hewitt Light" charset="1" panose="00000000000000000000"/>
      <p:regular r:id="rId23"/>
    </p:embeddedFont>
    <p:embeddedFont>
      <p:font typeface="Cooper Hewitt Light Italics" charset="1" panose="00000000000000000000"/>
      <p:regular r:id="rId24"/>
    </p:embeddedFont>
    <p:embeddedFont>
      <p:font typeface="Cooper Hewitt Heavy" charset="1" panose="00000000000000000000"/>
      <p:regular r:id="rId25"/>
    </p:embeddedFont>
    <p:embeddedFont>
      <p:font typeface="Cooper Hewitt Heavy Italics" charset="1" panose="00000000000000000000"/>
      <p:regular r:id="rId26"/>
    </p:embeddedFont>
    <p:embeddedFont>
      <p:font typeface="Inter" charset="1" panose="020B0502030000000004"/>
      <p:regular r:id="rId27"/>
    </p:embeddedFont>
    <p:embeddedFont>
      <p:font typeface="Inter Bold" charset="1" panose="020B0802030000000004"/>
      <p:regular r:id="rId28"/>
    </p:embeddedFont>
    <p:embeddedFont>
      <p:font typeface="Inter Italics" charset="1" panose="020B0502030000000004"/>
      <p:regular r:id="rId29"/>
    </p:embeddedFont>
    <p:embeddedFont>
      <p:font typeface="Inter Bold Italics" charset="1" panose="020B0802030000000004"/>
      <p:regular r:id="rId30"/>
    </p:embeddedFont>
    <p:embeddedFont>
      <p:font typeface="Inter Thin" charset="1" panose="020B0A02050000000004"/>
      <p:regular r:id="rId31"/>
    </p:embeddedFont>
    <p:embeddedFont>
      <p:font typeface="Inter Thin Italics" charset="1" panose="020B0A02050000000004"/>
      <p:regular r:id="rId32"/>
    </p:embeddedFont>
    <p:embeddedFont>
      <p:font typeface="Inter Extra-Light" charset="1" panose="02000503000000020004"/>
      <p:regular r:id="rId33"/>
    </p:embeddedFont>
    <p:embeddedFont>
      <p:font typeface="Inter Light" charset="1" panose="02000503000000020004"/>
      <p:regular r:id="rId34"/>
    </p:embeddedFont>
    <p:embeddedFont>
      <p:font typeface="Inter Medium" charset="1" panose="02000503000000020004"/>
      <p:regular r:id="rId35"/>
    </p:embeddedFont>
    <p:embeddedFont>
      <p:font typeface="Inter Semi-Bold" charset="1" panose="02000503000000020004"/>
      <p:regular r:id="rId36"/>
    </p:embeddedFont>
    <p:embeddedFont>
      <p:font typeface="Inter Ultra-Bold" charset="1" panose="02000503000000020004"/>
      <p:regular r:id="rId37"/>
    </p:embeddedFont>
    <p:embeddedFont>
      <p:font typeface="Inter Heavy" charset="1" panose="020005030000000200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26.png" Type="http://schemas.openxmlformats.org/officeDocument/2006/relationships/image"/><Relationship Id="rId17" Target="../media/image27.png" Type="http://schemas.openxmlformats.org/officeDocument/2006/relationships/image"/><Relationship Id="rId18" Target="../media/image28.svg" Type="http://schemas.openxmlformats.org/officeDocument/2006/relationships/image"/><Relationship Id="rId19" Target="../media/image13.png" Type="http://schemas.openxmlformats.org/officeDocument/2006/relationships/image"/><Relationship Id="rId2" Target="../media/image1.png" Type="http://schemas.openxmlformats.org/officeDocument/2006/relationships/image"/><Relationship Id="rId20" Target="../media/image14.svg" Type="http://schemas.openxmlformats.org/officeDocument/2006/relationships/image"/><Relationship Id="rId21" Target="../media/image15.png" Type="http://schemas.openxmlformats.org/officeDocument/2006/relationships/image"/><Relationship Id="rId22" Target="../media/image16.svg" Type="http://schemas.openxmlformats.org/officeDocument/2006/relationships/image"/><Relationship Id="rId23" Target="../media/image17.png" Type="http://schemas.openxmlformats.org/officeDocument/2006/relationships/image"/><Relationship Id="rId24" Target="../media/image1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A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14052">
            <a:off x="-463432" y="-852371"/>
            <a:ext cx="2641364" cy="3419242"/>
          </a:xfrm>
          <a:custGeom>
            <a:avLst/>
            <a:gdLst/>
            <a:ahLst/>
            <a:cxnLst/>
            <a:rect r="r" b="b" t="t" l="l"/>
            <a:pathLst>
              <a:path h="3419242" w="2641364">
                <a:moveTo>
                  <a:pt x="0" y="0"/>
                </a:moveTo>
                <a:lnTo>
                  <a:pt x="2641364" y="0"/>
                </a:lnTo>
                <a:lnTo>
                  <a:pt x="2641364" y="3419242"/>
                </a:lnTo>
                <a:lnTo>
                  <a:pt x="0" y="341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956545" y="-224582"/>
            <a:ext cx="2837312" cy="2163664"/>
          </a:xfrm>
          <a:custGeom>
            <a:avLst/>
            <a:gdLst/>
            <a:ahLst/>
            <a:cxnLst/>
            <a:rect r="r" b="b" t="t" l="l"/>
            <a:pathLst>
              <a:path h="2163664" w="2837312">
                <a:moveTo>
                  <a:pt x="2837312" y="2163664"/>
                </a:moveTo>
                <a:lnTo>
                  <a:pt x="0" y="2163664"/>
                </a:lnTo>
                <a:lnTo>
                  <a:pt x="0" y="0"/>
                </a:lnTo>
                <a:lnTo>
                  <a:pt x="2837312" y="0"/>
                </a:lnTo>
                <a:lnTo>
                  <a:pt x="2837312" y="21636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804939">
            <a:off x="5353968" y="5030434"/>
            <a:ext cx="4513033" cy="3950847"/>
            <a:chOff x="0" y="0"/>
            <a:chExt cx="6017378" cy="5267796"/>
          </a:xfrm>
        </p:grpSpPr>
        <p:sp>
          <p:nvSpPr>
            <p:cNvPr name="Freeform 5" id="5"/>
            <p:cNvSpPr/>
            <p:nvPr/>
          </p:nvSpPr>
          <p:spPr>
            <a:xfrm flipH="false" flipV="false" rot="804939">
              <a:off x="413836" y="545042"/>
              <a:ext cx="5189705" cy="4177713"/>
            </a:xfrm>
            <a:custGeom>
              <a:avLst/>
              <a:gdLst/>
              <a:ahLst/>
              <a:cxnLst/>
              <a:rect r="r" b="b" t="t" l="l"/>
              <a:pathLst>
                <a:path h="4177713" w="5189705">
                  <a:moveTo>
                    <a:pt x="0" y="0"/>
                  </a:moveTo>
                  <a:lnTo>
                    <a:pt x="5189705" y="0"/>
                  </a:lnTo>
                  <a:lnTo>
                    <a:pt x="5189705" y="4177712"/>
                  </a:lnTo>
                  <a:lnTo>
                    <a:pt x="0" y="4177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4208567">
              <a:off x="4233696" y="2565286"/>
              <a:ext cx="780427" cy="781048"/>
            </a:xfrm>
            <a:custGeom>
              <a:avLst/>
              <a:gdLst/>
              <a:ahLst/>
              <a:cxnLst/>
              <a:rect r="r" b="b" t="t" l="l"/>
              <a:pathLst>
                <a:path h="781048" w="780427">
                  <a:moveTo>
                    <a:pt x="0" y="0"/>
                  </a:moveTo>
                  <a:lnTo>
                    <a:pt x="780427" y="0"/>
                  </a:lnTo>
                  <a:lnTo>
                    <a:pt x="780427" y="781049"/>
                  </a:lnTo>
                  <a:lnTo>
                    <a:pt x="0" y="781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42153" t="-4204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879924" y="2274682"/>
              <a:ext cx="891195" cy="805102"/>
            </a:xfrm>
            <a:custGeom>
              <a:avLst/>
              <a:gdLst/>
              <a:ahLst/>
              <a:cxnLst/>
              <a:rect r="r" b="b" t="t" l="l"/>
              <a:pathLst>
                <a:path h="805102" w="891195">
                  <a:moveTo>
                    <a:pt x="0" y="0"/>
                  </a:moveTo>
                  <a:lnTo>
                    <a:pt x="891195" y="0"/>
                  </a:lnTo>
                  <a:lnTo>
                    <a:pt x="891195" y="805102"/>
                  </a:lnTo>
                  <a:lnTo>
                    <a:pt x="0" y="805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575436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75536" y="857250"/>
            <a:ext cx="4466756" cy="6059795"/>
          </a:xfrm>
          <a:custGeom>
            <a:avLst/>
            <a:gdLst/>
            <a:ahLst/>
            <a:cxnLst/>
            <a:rect r="r" b="b" t="t" l="l"/>
            <a:pathLst>
              <a:path h="6059795" w="4466756">
                <a:moveTo>
                  <a:pt x="0" y="0"/>
                </a:moveTo>
                <a:lnTo>
                  <a:pt x="4466756" y="0"/>
                </a:lnTo>
                <a:lnTo>
                  <a:pt x="4466756" y="6059795"/>
                </a:lnTo>
                <a:lnTo>
                  <a:pt x="0" y="60597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12876" y="1735377"/>
            <a:ext cx="4287339" cy="5101746"/>
          </a:xfrm>
          <a:custGeom>
            <a:avLst/>
            <a:gdLst/>
            <a:ahLst/>
            <a:cxnLst/>
            <a:rect r="r" b="b" t="t" l="l"/>
            <a:pathLst>
              <a:path h="5101746" w="4287339">
                <a:moveTo>
                  <a:pt x="0" y="0"/>
                </a:moveTo>
                <a:lnTo>
                  <a:pt x="4287339" y="0"/>
                </a:lnTo>
                <a:lnTo>
                  <a:pt x="4287339" y="5101746"/>
                </a:lnTo>
                <a:lnTo>
                  <a:pt x="0" y="51017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413412" y="6063719"/>
            <a:ext cx="4380445" cy="5569415"/>
            <a:chOff x="0" y="0"/>
            <a:chExt cx="5840594" cy="7425887"/>
          </a:xfrm>
        </p:grpSpPr>
        <p:sp>
          <p:nvSpPr>
            <p:cNvPr name="Freeform 11" id="11"/>
            <p:cNvSpPr/>
            <p:nvPr/>
          </p:nvSpPr>
          <p:spPr>
            <a:xfrm flipH="false" flipV="false" rot="-864738">
              <a:off x="384485" y="240459"/>
              <a:ext cx="2100862" cy="1334048"/>
            </a:xfrm>
            <a:custGeom>
              <a:avLst/>
              <a:gdLst/>
              <a:ahLst/>
              <a:cxnLst/>
              <a:rect r="r" b="b" t="t" l="l"/>
              <a:pathLst>
                <a:path h="1334048" w="2100862">
                  <a:moveTo>
                    <a:pt x="0" y="0"/>
                  </a:moveTo>
                  <a:lnTo>
                    <a:pt x="2100862" y="0"/>
                  </a:lnTo>
                  <a:lnTo>
                    <a:pt x="2100862" y="1334047"/>
                  </a:lnTo>
                  <a:lnTo>
                    <a:pt x="0" y="133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2225019">
              <a:off x="192099" y="6219590"/>
              <a:ext cx="1050717" cy="989585"/>
            </a:xfrm>
            <a:custGeom>
              <a:avLst/>
              <a:gdLst/>
              <a:ahLst/>
              <a:cxnLst/>
              <a:rect r="r" b="b" t="t" l="l"/>
              <a:pathLst>
                <a:path h="989585" w="1050717">
                  <a:moveTo>
                    <a:pt x="0" y="0"/>
                  </a:moveTo>
                  <a:lnTo>
                    <a:pt x="1050718" y="0"/>
                  </a:lnTo>
                  <a:lnTo>
                    <a:pt x="1050718" y="989585"/>
                  </a:lnTo>
                  <a:lnTo>
                    <a:pt x="0" y="98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98008">
              <a:off x="1962564" y="1771299"/>
              <a:ext cx="4533777" cy="3094303"/>
            </a:xfrm>
            <a:custGeom>
              <a:avLst/>
              <a:gdLst/>
              <a:ahLst/>
              <a:cxnLst/>
              <a:rect r="r" b="b" t="t" l="l"/>
              <a:pathLst>
                <a:path h="3094303" w="4533777">
                  <a:moveTo>
                    <a:pt x="0" y="0"/>
                  </a:moveTo>
                  <a:lnTo>
                    <a:pt x="4533777" y="0"/>
                  </a:lnTo>
                  <a:lnTo>
                    <a:pt x="4533777" y="3094303"/>
                  </a:lnTo>
                  <a:lnTo>
                    <a:pt x="0" y="3094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498485">
            <a:off x="3954469" y="746534"/>
            <a:ext cx="1575647" cy="1000536"/>
          </a:xfrm>
          <a:custGeom>
            <a:avLst/>
            <a:gdLst/>
            <a:ahLst/>
            <a:cxnLst/>
            <a:rect r="r" b="b" t="t" l="l"/>
            <a:pathLst>
              <a:path h="1000536" w="1575647">
                <a:moveTo>
                  <a:pt x="0" y="0"/>
                </a:moveTo>
                <a:lnTo>
                  <a:pt x="1575647" y="0"/>
                </a:lnTo>
                <a:lnTo>
                  <a:pt x="1575647" y="1000536"/>
                </a:lnTo>
                <a:lnTo>
                  <a:pt x="0" y="1000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134783">
            <a:off x="708035" y="8061437"/>
            <a:ext cx="3400333" cy="2320727"/>
          </a:xfrm>
          <a:custGeom>
            <a:avLst/>
            <a:gdLst/>
            <a:ahLst/>
            <a:cxnLst/>
            <a:rect r="r" b="b" t="t" l="l"/>
            <a:pathLst>
              <a:path h="2320727" w="3400333">
                <a:moveTo>
                  <a:pt x="0" y="0"/>
                </a:moveTo>
                <a:lnTo>
                  <a:pt x="3400333" y="0"/>
                </a:lnTo>
                <a:lnTo>
                  <a:pt x="3400333" y="2320727"/>
                </a:lnTo>
                <a:lnTo>
                  <a:pt x="0" y="23207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20247">
            <a:off x="5624043" y="52696"/>
            <a:ext cx="4792173" cy="4792173"/>
          </a:xfrm>
          <a:custGeom>
            <a:avLst/>
            <a:gdLst/>
            <a:ahLst/>
            <a:cxnLst/>
            <a:rect r="r" b="b" t="t" l="l"/>
            <a:pathLst>
              <a:path h="4792173" w="4792173">
                <a:moveTo>
                  <a:pt x="0" y="0"/>
                </a:moveTo>
                <a:lnTo>
                  <a:pt x="4792174" y="0"/>
                </a:lnTo>
                <a:lnTo>
                  <a:pt x="4792174" y="4792173"/>
                </a:lnTo>
                <a:lnTo>
                  <a:pt x="0" y="479217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549946" y="2964552"/>
            <a:ext cx="4940369" cy="219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0"/>
              </a:lnSpc>
            </a:pPr>
            <a:r>
              <a:rPr lang="en-US" sz="5655" spc="84">
                <a:solidFill>
                  <a:srgbClr val="000000"/>
                </a:solidFill>
                <a:latin typeface="Inter Bold"/>
              </a:rPr>
              <a:t>Habit Counter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A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14052">
            <a:off x="-463432" y="-852371"/>
            <a:ext cx="2641364" cy="3419242"/>
          </a:xfrm>
          <a:custGeom>
            <a:avLst/>
            <a:gdLst/>
            <a:ahLst/>
            <a:cxnLst/>
            <a:rect r="r" b="b" t="t" l="l"/>
            <a:pathLst>
              <a:path h="3419242" w="2641364">
                <a:moveTo>
                  <a:pt x="0" y="0"/>
                </a:moveTo>
                <a:lnTo>
                  <a:pt x="2641364" y="0"/>
                </a:lnTo>
                <a:lnTo>
                  <a:pt x="2641364" y="3419242"/>
                </a:lnTo>
                <a:lnTo>
                  <a:pt x="0" y="341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956545" y="-224582"/>
            <a:ext cx="2837312" cy="2163664"/>
          </a:xfrm>
          <a:custGeom>
            <a:avLst/>
            <a:gdLst/>
            <a:ahLst/>
            <a:cxnLst/>
            <a:rect r="r" b="b" t="t" l="l"/>
            <a:pathLst>
              <a:path h="2163664" w="2837312">
                <a:moveTo>
                  <a:pt x="2837312" y="2163664"/>
                </a:moveTo>
                <a:lnTo>
                  <a:pt x="0" y="2163664"/>
                </a:lnTo>
                <a:lnTo>
                  <a:pt x="0" y="0"/>
                </a:lnTo>
                <a:lnTo>
                  <a:pt x="2837312" y="0"/>
                </a:lnTo>
                <a:lnTo>
                  <a:pt x="2837312" y="21636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5536" y="857250"/>
            <a:ext cx="4466756" cy="6059795"/>
          </a:xfrm>
          <a:custGeom>
            <a:avLst/>
            <a:gdLst/>
            <a:ahLst/>
            <a:cxnLst/>
            <a:rect r="r" b="b" t="t" l="l"/>
            <a:pathLst>
              <a:path h="6059795" w="4466756">
                <a:moveTo>
                  <a:pt x="0" y="0"/>
                </a:moveTo>
                <a:lnTo>
                  <a:pt x="4466756" y="0"/>
                </a:lnTo>
                <a:lnTo>
                  <a:pt x="4466756" y="6059795"/>
                </a:lnTo>
                <a:lnTo>
                  <a:pt x="0" y="6059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8379" y="5250900"/>
            <a:ext cx="3023242" cy="3597526"/>
          </a:xfrm>
          <a:custGeom>
            <a:avLst/>
            <a:gdLst/>
            <a:ahLst/>
            <a:cxnLst/>
            <a:rect r="r" b="b" t="t" l="l"/>
            <a:pathLst>
              <a:path h="3597526" w="3023242">
                <a:moveTo>
                  <a:pt x="0" y="0"/>
                </a:moveTo>
                <a:lnTo>
                  <a:pt x="3023242" y="0"/>
                </a:lnTo>
                <a:lnTo>
                  <a:pt x="3023242" y="3597526"/>
                </a:lnTo>
                <a:lnTo>
                  <a:pt x="0" y="3597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13412" y="6063719"/>
            <a:ext cx="4380445" cy="5569415"/>
            <a:chOff x="0" y="0"/>
            <a:chExt cx="5840594" cy="7425887"/>
          </a:xfrm>
        </p:grpSpPr>
        <p:sp>
          <p:nvSpPr>
            <p:cNvPr name="Freeform 7" id="7"/>
            <p:cNvSpPr/>
            <p:nvPr/>
          </p:nvSpPr>
          <p:spPr>
            <a:xfrm flipH="false" flipV="false" rot="-864738">
              <a:off x="384485" y="240459"/>
              <a:ext cx="2100862" cy="1334048"/>
            </a:xfrm>
            <a:custGeom>
              <a:avLst/>
              <a:gdLst/>
              <a:ahLst/>
              <a:cxnLst/>
              <a:rect r="r" b="b" t="t" l="l"/>
              <a:pathLst>
                <a:path h="1334048" w="2100862">
                  <a:moveTo>
                    <a:pt x="0" y="0"/>
                  </a:moveTo>
                  <a:lnTo>
                    <a:pt x="2100862" y="0"/>
                  </a:lnTo>
                  <a:lnTo>
                    <a:pt x="2100862" y="1334047"/>
                  </a:lnTo>
                  <a:lnTo>
                    <a:pt x="0" y="133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225019">
              <a:off x="192099" y="6219590"/>
              <a:ext cx="1050717" cy="989585"/>
            </a:xfrm>
            <a:custGeom>
              <a:avLst/>
              <a:gdLst/>
              <a:ahLst/>
              <a:cxnLst/>
              <a:rect r="r" b="b" t="t" l="l"/>
              <a:pathLst>
                <a:path h="989585" w="1050717">
                  <a:moveTo>
                    <a:pt x="0" y="0"/>
                  </a:moveTo>
                  <a:lnTo>
                    <a:pt x="1050718" y="0"/>
                  </a:lnTo>
                  <a:lnTo>
                    <a:pt x="1050718" y="989585"/>
                  </a:lnTo>
                  <a:lnTo>
                    <a:pt x="0" y="98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98008">
              <a:off x="1962564" y="1771299"/>
              <a:ext cx="4533777" cy="3094303"/>
            </a:xfrm>
            <a:custGeom>
              <a:avLst/>
              <a:gdLst/>
              <a:ahLst/>
              <a:cxnLst/>
              <a:rect r="r" b="b" t="t" l="l"/>
              <a:pathLst>
                <a:path h="3094303" w="4533777">
                  <a:moveTo>
                    <a:pt x="0" y="0"/>
                  </a:moveTo>
                  <a:lnTo>
                    <a:pt x="4533777" y="0"/>
                  </a:lnTo>
                  <a:lnTo>
                    <a:pt x="4533777" y="3094303"/>
                  </a:lnTo>
                  <a:lnTo>
                    <a:pt x="0" y="3094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2134783">
            <a:off x="708035" y="8061437"/>
            <a:ext cx="3400333" cy="2320727"/>
          </a:xfrm>
          <a:custGeom>
            <a:avLst/>
            <a:gdLst/>
            <a:ahLst/>
            <a:cxnLst/>
            <a:rect r="r" b="b" t="t" l="l"/>
            <a:pathLst>
              <a:path h="2320727" w="3400333">
                <a:moveTo>
                  <a:pt x="0" y="0"/>
                </a:moveTo>
                <a:lnTo>
                  <a:pt x="3400333" y="0"/>
                </a:lnTo>
                <a:lnTo>
                  <a:pt x="3400333" y="2320727"/>
                </a:lnTo>
                <a:lnTo>
                  <a:pt x="0" y="2320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57215" y="1443034"/>
            <a:ext cx="2817986" cy="4324151"/>
          </a:xfrm>
          <a:custGeom>
            <a:avLst/>
            <a:gdLst/>
            <a:ahLst/>
            <a:cxnLst/>
            <a:rect r="r" b="b" t="t" l="l"/>
            <a:pathLst>
              <a:path h="4324151" w="2817986">
                <a:moveTo>
                  <a:pt x="0" y="0"/>
                </a:moveTo>
                <a:lnTo>
                  <a:pt x="2817986" y="0"/>
                </a:lnTo>
                <a:lnTo>
                  <a:pt x="2817986" y="4324151"/>
                </a:lnTo>
                <a:lnTo>
                  <a:pt x="0" y="43241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52935" y="1294767"/>
            <a:ext cx="4334131" cy="4620685"/>
          </a:xfrm>
          <a:custGeom>
            <a:avLst/>
            <a:gdLst/>
            <a:ahLst/>
            <a:cxnLst/>
            <a:rect r="r" b="b" t="t" l="l"/>
            <a:pathLst>
              <a:path h="4620685" w="4334131">
                <a:moveTo>
                  <a:pt x="0" y="0"/>
                </a:moveTo>
                <a:lnTo>
                  <a:pt x="4334130" y="0"/>
                </a:lnTo>
                <a:lnTo>
                  <a:pt x="4334130" y="4620685"/>
                </a:lnTo>
                <a:lnTo>
                  <a:pt x="0" y="46206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53794" y="-213752"/>
            <a:ext cx="8015071" cy="191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31"/>
              </a:lnSpc>
            </a:pPr>
            <a:r>
              <a:rPr lang="en-US" sz="11093">
                <a:solidFill>
                  <a:srgbClr val="000000"/>
                </a:solidFill>
                <a:latin typeface="Inter Bold"/>
              </a:rPr>
              <a:t>How to use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A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14052">
            <a:off x="-463432" y="-852371"/>
            <a:ext cx="2641364" cy="3419242"/>
          </a:xfrm>
          <a:custGeom>
            <a:avLst/>
            <a:gdLst/>
            <a:ahLst/>
            <a:cxnLst/>
            <a:rect r="r" b="b" t="t" l="l"/>
            <a:pathLst>
              <a:path h="3419242" w="2641364">
                <a:moveTo>
                  <a:pt x="0" y="0"/>
                </a:moveTo>
                <a:lnTo>
                  <a:pt x="2641364" y="0"/>
                </a:lnTo>
                <a:lnTo>
                  <a:pt x="2641364" y="3419242"/>
                </a:lnTo>
                <a:lnTo>
                  <a:pt x="0" y="341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992525">
            <a:off x="12402688" y="6363329"/>
            <a:ext cx="3059966" cy="2333455"/>
          </a:xfrm>
          <a:custGeom>
            <a:avLst/>
            <a:gdLst/>
            <a:ahLst/>
            <a:cxnLst/>
            <a:rect r="r" b="b" t="t" l="l"/>
            <a:pathLst>
              <a:path h="2333455" w="3059966">
                <a:moveTo>
                  <a:pt x="3059966" y="0"/>
                </a:moveTo>
                <a:lnTo>
                  <a:pt x="0" y="0"/>
                </a:lnTo>
                <a:lnTo>
                  <a:pt x="0" y="2333454"/>
                </a:lnTo>
                <a:lnTo>
                  <a:pt x="3059966" y="2333454"/>
                </a:lnTo>
                <a:lnTo>
                  <a:pt x="30599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20078" y="6818354"/>
            <a:ext cx="1425186" cy="1423404"/>
          </a:xfrm>
          <a:custGeom>
            <a:avLst/>
            <a:gdLst/>
            <a:ahLst/>
            <a:cxnLst/>
            <a:rect r="r" b="b" t="t" l="l"/>
            <a:pathLst>
              <a:path h="1423404" w="1425186">
                <a:moveTo>
                  <a:pt x="0" y="0"/>
                </a:moveTo>
                <a:lnTo>
                  <a:pt x="1425186" y="0"/>
                </a:lnTo>
                <a:lnTo>
                  <a:pt x="1425186" y="1423404"/>
                </a:lnTo>
                <a:lnTo>
                  <a:pt x="0" y="1423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99420" y="2663629"/>
            <a:ext cx="5206537" cy="2847605"/>
          </a:xfrm>
          <a:custGeom>
            <a:avLst/>
            <a:gdLst/>
            <a:ahLst/>
            <a:cxnLst/>
            <a:rect r="r" b="b" t="t" l="l"/>
            <a:pathLst>
              <a:path h="2847605" w="5206537">
                <a:moveTo>
                  <a:pt x="0" y="0"/>
                </a:moveTo>
                <a:lnTo>
                  <a:pt x="5206537" y="0"/>
                </a:lnTo>
                <a:lnTo>
                  <a:pt x="5206537" y="2847605"/>
                </a:lnTo>
                <a:lnTo>
                  <a:pt x="0" y="28476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222" r="0" b="-1022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18990" y="303632"/>
            <a:ext cx="3783799" cy="3783799"/>
            <a:chOff x="0" y="0"/>
            <a:chExt cx="5045066" cy="50450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45066" cy="5045066"/>
            </a:xfrm>
            <a:custGeom>
              <a:avLst/>
              <a:gdLst/>
              <a:ahLst/>
              <a:cxnLst/>
              <a:rect r="r" b="b" t="t" l="l"/>
              <a:pathLst>
                <a:path h="5045066" w="5045066">
                  <a:moveTo>
                    <a:pt x="0" y="0"/>
                  </a:moveTo>
                  <a:lnTo>
                    <a:pt x="5045066" y="0"/>
                  </a:lnTo>
                  <a:lnTo>
                    <a:pt x="5045066" y="5045066"/>
                  </a:lnTo>
                  <a:lnTo>
                    <a:pt x="0" y="5045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1145073" y="1145073"/>
              <a:ext cx="2754920" cy="275492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9065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336161" y="1457195"/>
              <a:ext cx="2372743" cy="1236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9"/>
                </a:lnSpc>
              </a:pPr>
              <a:r>
                <a:rPr lang="en-US" sz="3367">
                  <a:solidFill>
                    <a:srgbClr val="FFFFFF"/>
                  </a:solidFill>
                  <a:latin typeface="Knewave Bold Italics"/>
                </a:rPr>
                <a:t>TEAM </a:t>
              </a:r>
            </a:p>
            <a:p>
              <a:pPr algn="ctr">
                <a:lnSpc>
                  <a:spcPts val="3569"/>
                </a:lnSpc>
              </a:pPr>
              <a:r>
                <a:rPr lang="en-US" sz="3367">
                  <a:solidFill>
                    <a:srgbClr val="FFFFFF"/>
                  </a:solidFill>
                  <a:latin typeface="Knewave Bold Italics"/>
                </a:rPr>
                <a:t>FIVE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0068" y="2156761"/>
              <a:ext cx="4904998" cy="333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0068" y="2811160"/>
              <a:ext cx="4904998" cy="603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42"/>
                </a:lnSpc>
              </a:pPr>
              <a:r>
                <a:rPr lang="en-US" sz="1169" spc="94">
                  <a:solidFill>
                    <a:srgbClr val="000000"/>
                  </a:solidFill>
                  <a:latin typeface="Cooper Hewitt Bold Italics"/>
                </a:rPr>
                <a:t>MONITORING YOUR</a:t>
              </a:r>
            </a:p>
            <a:p>
              <a:pPr algn="ctr">
                <a:lnSpc>
                  <a:spcPts val="1742"/>
                </a:lnSpc>
              </a:pPr>
              <a:r>
                <a:rPr lang="en-US" sz="1169" spc="94">
                  <a:solidFill>
                    <a:srgbClr val="000000"/>
                  </a:solidFill>
                  <a:latin typeface="Cooper Hewitt Bold Italics"/>
                </a:rPr>
                <a:t> DIET ROUTINE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884831" y="5105551"/>
            <a:ext cx="2852117" cy="3283669"/>
            <a:chOff x="0" y="0"/>
            <a:chExt cx="3802822" cy="43782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96763" cy="2895394"/>
            </a:xfrm>
            <a:custGeom>
              <a:avLst/>
              <a:gdLst/>
              <a:ahLst/>
              <a:cxnLst/>
              <a:rect r="r" b="b" t="t" l="l"/>
              <a:pathLst>
                <a:path h="2895394" w="3596763">
                  <a:moveTo>
                    <a:pt x="0" y="0"/>
                  </a:moveTo>
                  <a:lnTo>
                    <a:pt x="3596763" y="0"/>
                  </a:lnTo>
                  <a:lnTo>
                    <a:pt x="3596763" y="2895394"/>
                  </a:lnTo>
                  <a:lnTo>
                    <a:pt x="0" y="2895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4208567">
              <a:off x="2531241" y="1523337"/>
              <a:ext cx="540880" cy="541311"/>
            </a:xfrm>
            <a:custGeom>
              <a:avLst/>
              <a:gdLst/>
              <a:ahLst/>
              <a:cxnLst/>
              <a:rect r="r" b="b" t="t" l="l"/>
              <a:pathLst>
                <a:path h="541311" w="540880">
                  <a:moveTo>
                    <a:pt x="0" y="0"/>
                  </a:moveTo>
                  <a:lnTo>
                    <a:pt x="540880" y="0"/>
                  </a:lnTo>
                  <a:lnTo>
                    <a:pt x="540880" y="541312"/>
                  </a:lnTo>
                  <a:lnTo>
                    <a:pt x="0" y="541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42153" t="-4204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979114" y="1321932"/>
              <a:ext cx="617649" cy="557982"/>
            </a:xfrm>
            <a:custGeom>
              <a:avLst/>
              <a:gdLst/>
              <a:ahLst/>
              <a:cxnLst/>
              <a:rect r="r" b="b" t="t" l="l"/>
              <a:pathLst>
                <a:path h="557982" w="617649">
                  <a:moveTo>
                    <a:pt x="0" y="0"/>
                  </a:moveTo>
                  <a:lnTo>
                    <a:pt x="617649" y="0"/>
                  </a:lnTo>
                  <a:lnTo>
                    <a:pt x="617649" y="557982"/>
                  </a:lnTo>
                  <a:lnTo>
                    <a:pt x="0" y="557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-575436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35178" y="3071540"/>
              <a:ext cx="3667645" cy="1306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5"/>
                </a:lnSpc>
              </a:pPr>
              <a:r>
                <a:rPr lang="en-US" sz="2854">
                  <a:solidFill>
                    <a:srgbClr val="000000"/>
                  </a:solidFill>
                  <a:latin typeface="Inter Bold"/>
                </a:rPr>
                <a:t>Chewing sensor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20320" y="2448782"/>
            <a:ext cx="3299315" cy="3307584"/>
          </a:xfrm>
          <a:custGeom>
            <a:avLst/>
            <a:gdLst/>
            <a:ahLst/>
            <a:cxnLst/>
            <a:rect r="r" b="b" t="t" l="l"/>
            <a:pathLst>
              <a:path h="3307584" w="3299315">
                <a:moveTo>
                  <a:pt x="0" y="0"/>
                </a:moveTo>
                <a:lnTo>
                  <a:pt x="3299316" y="0"/>
                </a:lnTo>
                <a:lnTo>
                  <a:pt x="3299316" y="3307585"/>
                </a:lnTo>
                <a:lnTo>
                  <a:pt x="0" y="33075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6797252">
            <a:off x="9543536" y="5241504"/>
            <a:ext cx="740405" cy="2243650"/>
          </a:xfrm>
          <a:custGeom>
            <a:avLst/>
            <a:gdLst/>
            <a:ahLst/>
            <a:cxnLst/>
            <a:rect r="r" b="b" t="t" l="l"/>
            <a:pathLst>
              <a:path h="2243650" w="740405">
                <a:moveTo>
                  <a:pt x="0" y="0"/>
                </a:moveTo>
                <a:lnTo>
                  <a:pt x="740405" y="0"/>
                </a:lnTo>
                <a:lnTo>
                  <a:pt x="740405" y="2243650"/>
                </a:lnTo>
                <a:lnTo>
                  <a:pt x="0" y="22436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185369" y="5708742"/>
            <a:ext cx="2797051" cy="3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245">
                <a:solidFill>
                  <a:srgbClr val="000000"/>
                </a:solidFill>
                <a:latin typeface="Canva Sans Bold"/>
              </a:rPr>
              <a:t>Parental Monitoring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187" y="5930532"/>
            <a:ext cx="4502511" cy="80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340">
                <a:solidFill>
                  <a:srgbClr val="000000"/>
                </a:solidFill>
                <a:latin typeface="Inter Bold"/>
              </a:rPr>
              <a:t>Patient with</a:t>
            </a:r>
          </a:p>
          <a:p>
            <a:pPr algn="ctr">
              <a:lnSpc>
                <a:spcPts val="3276"/>
              </a:lnSpc>
            </a:pPr>
            <a:r>
              <a:rPr lang="en-US" sz="2340">
                <a:solidFill>
                  <a:srgbClr val="000000"/>
                </a:solidFill>
                <a:latin typeface="Inter Bold"/>
              </a:rPr>
              <a:t> a dental issue or food disorder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6124300">
            <a:off x="4623873" y="4644875"/>
            <a:ext cx="740405" cy="2243650"/>
          </a:xfrm>
          <a:custGeom>
            <a:avLst/>
            <a:gdLst/>
            <a:ahLst/>
            <a:cxnLst/>
            <a:rect r="r" b="b" t="t" l="l"/>
            <a:pathLst>
              <a:path h="2243650" w="740405">
                <a:moveTo>
                  <a:pt x="0" y="0"/>
                </a:moveTo>
                <a:lnTo>
                  <a:pt x="740405" y="0"/>
                </a:lnTo>
                <a:lnTo>
                  <a:pt x="740405" y="2243650"/>
                </a:lnTo>
                <a:lnTo>
                  <a:pt x="0" y="22436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64738">
            <a:off x="10502662" y="673789"/>
            <a:ext cx="1575647" cy="1000536"/>
          </a:xfrm>
          <a:custGeom>
            <a:avLst/>
            <a:gdLst/>
            <a:ahLst/>
            <a:cxnLst/>
            <a:rect r="r" b="b" t="t" l="l"/>
            <a:pathLst>
              <a:path h="1000536" w="1575647">
                <a:moveTo>
                  <a:pt x="0" y="0"/>
                </a:moveTo>
                <a:lnTo>
                  <a:pt x="1575647" y="0"/>
                </a:lnTo>
                <a:lnTo>
                  <a:pt x="1575647" y="1000536"/>
                </a:lnTo>
                <a:lnTo>
                  <a:pt x="0" y="100053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2225019">
            <a:off x="10358373" y="7514453"/>
            <a:ext cx="788038" cy="742188"/>
          </a:xfrm>
          <a:custGeom>
            <a:avLst/>
            <a:gdLst/>
            <a:ahLst/>
            <a:cxnLst/>
            <a:rect r="r" b="b" t="t" l="l"/>
            <a:pathLst>
              <a:path h="742188" w="788038">
                <a:moveTo>
                  <a:pt x="0" y="0"/>
                </a:moveTo>
                <a:lnTo>
                  <a:pt x="788038" y="0"/>
                </a:lnTo>
                <a:lnTo>
                  <a:pt x="788038" y="742188"/>
                </a:lnTo>
                <a:lnTo>
                  <a:pt x="0" y="7421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5947" y="7146880"/>
            <a:ext cx="3400333" cy="2320727"/>
          </a:xfrm>
          <a:custGeom>
            <a:avLst/>
            <a:gdLst/>
            <a:ahLst/>
            <a:cxnLst/>
            <a:rect r="r" b="b" t="t" l="l"/>
            <a:pathLst>
              <a:path h="2320727" w="3400333">
                <a:moveTo>
                  <a:pt x="0" y="0"/>
                </a:moveTo>
                <a:lnTo>
                  <a:pt x="3400332" y="0"/>
                </a:lnTo>
                <a:lnTo>
                  <a:pt x="3400332" y="2320727"/>
                </a:lnTo>
                <a:lnTo>
                  <a:pt x="0" y="23207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05291" y="1312102"/>
            <a:ext cx="954918" cy="1085134"/>
          </a:xfrm>
          <a:custGeom>
            <a:avLst/>
            <a:gdLst/>
            <a:ahLst/>
            <a:cxnLst/>
            <a:rect r="r" b="b" t="t" l="l"/>
            <a:pathLst>
              <a:path h="1085134" w="954918">
                <a:moveTo>
                  <a:pt x="0" y="0"/>
                </a:moveTo>
                <a:lnTo>
                  <a:pt x="954918" y="0"/>
                </a:lnTo>
                <a:lnTo>
                  <a:pt x="954918" y="1085134"/>
                </a:lnTo>
                <a:lnTo>
                  <a:pt x="0" y="108513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220505" y="36448"/>
            <a:ext cx="1969885" cy="1137609"/>
          </a:xfrm>
          <a:custGeom>
            <a:avLst/>
            <a:gdLst/>
            <a:ahLst/>
            <a:cxnLst/>
            <a:rect r="r" b="b" t="t" l="l"/>
            <a:pathLst>
              <a:path h="1137609" w="1969885">
                <a:moveTo>
                  <a:pt x="0" y="0"/>
                </a:moveTo>
                <a:lnTo>
                  <a:pt x="1969885" y="0"/>
                </a:lnTo>
                <a:lnTo>
                  <a:pt x="1969885" y="1137609"/>
                </a:lnTo>
                <a:lnTo>
                  <a:pt x="0" y="11376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DA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14052">
            <a:off x="-463432" y="-852371"/>
            <a:ext cx="2641364" cy="3419242"/>
          </a:xfrm>
          <a:custGeom>
            <a:avLst/>
            <a:gdLst/>
            <a:ahLst/>
            <a:cxnLst/>
            <a:rect r="r" b="b" t="t" l="l"/>
            <a:pathLst>
              <a:path h="3419242" w="2641364">
                <a:moveTo>
                  <a:pt x="0" y="0"/>
                </a:moveTo>
                <a:lnTo>
                  <a:pt x="2641364" y="0"/>
                </a:lnTo>
                <a:lnTo>
                  <a:pt x="2641364" y="3419242"/>
                </a:lnTo>
                <a:lnTo>
                  <a:pt x="0" y="341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402688" y="6363329"/>
            <a:ext cx="3059966" cy="2333455"/>
          </a:xfrm>
          <a:custGeom>
            <a:avLst/>
            <a:gdLst/>
            <a:ahLst/>
            <a:cxnLst/>
            <a:rect r="r" b="b" t="t" l="l"/>
            <a:pathLst>
              <a:path h="2333455" w="3059966">
                <a:moveTo>
                  <a:pt x="3059966" y="0"/>
                </a:moveTo>
                <a:lnTo>
                  <a:pt x="0" y="0"/>
                </a:lnTo>
                <a:lnTo>
                  <a:pt x="0" y="2333454"/>
                </a:lnTo>
                <a:lnTo>
                  <a:pt x="3059966" y="2333454"/>
                </a:lnTo>
                <a:lnTo>
                  <a:pt x="30599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20078" y="6818354"/>
            <a:ext cx="1425186" cy="1423404"/>
          </a:xfrm>
          <a:custGeom>
            <a:avLst/>
            <a:gdLst/>
            <a:ahLst/>
            <a:cxnLst/>
            <a:rect r="r" b="b" t="t" l="l"/>
            <a:pathLst>
              <a:path h="1423404" w="1425186">
                <a:moveTo>
                  <a:pt x="0" y="0"/>
                </a:moveTo>
                <a:lnTo>
                  <a:pt x="1425186" y="0"/>
                </a:lnTo>
                <a:lnTo>
                  <a:pt x="1425186" y="1423404"/>
                </a:lnTo>
                <a:lnTo>
                  <a:pt x="0" y="1423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0897" y="2148441"/>
            <a:ext cx="6044397" cy="5865583"/>
          </a:xfrm>
          <a:custGeom>
            <a:avLst/>
            <a:gdLst/>
            <a:ahLst/>
            <a:cxnLst/>
            <a:rect r="r" b="b" t="t" l="l"/>
            <a:pathLst>
              <a:path h="5865583" w="6044397">
                <a:moveTo>
                  <a:pt x="0" y="0"/>
                </a:moveTo>
                <a:lnTo>
                  <a:pt x="6044397" y="0"/>
                </a:lnTo>
                <a:lnTo>
                  <a:pt x="6044397" y="5865584"/>
                </a:lnTo>
                <a:lnTo>
                  <a:pt x="0" y="5865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11035" y="1861170"/>
            <a:ext cx="3523189" cy="6835613"/>
          </a:xfrm>
          <a:custGeom>
            <a:avLst/>
            <a:gdLst/>
            <a:ahLst/>
            <a:cxnLst/>
            <a:rect r="r" b="b" t="t" l="l"/>
            <a:pathLst>
              <a:path h="6835613" w="3523189">
                <a:moveTo>
                  <a:pt x="3523189" y="0"/>
                </a:moveTo>
                <a:lnTo>
                  <a:pt x="0" y="0"/>
                </a:lnTo>
                <a:lnTo>
                  <a:pt x="0" y="6835613"/>
                </a:lnTo>
                <a:lnTo>
                  <a:pt x="3523189" y="6835613"/>
                </a:lnTo>
                <a:lnTo>
                  <a:pt x="3523189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33147" y="2292283"/>
            <a:ext cx="508624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Inter Bold"/>
              </a:rPr>
              <a:t>Oral Health Monitoring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0724" y="3469806"/>
            <a:ext cx="366474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Inter Bold"/>
              </a:rPr>
              <a:t>Dietary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6177" y="4731665"/>
            <a:ext cx="414099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Inter Bold"/>
              </a:rPr>
              <a:t>Bruxism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128" y="5978300"/>
            <a:ext cx="5164931" cy="497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7"/>
              </a:lnSpc>
            </a:pPr>
            <a:r>
              <a:rPr lang="en-US" sz="2912">
                <a:solidFill>
                  <a:srgbClr val="000000"/>
                </a:solidFill>
                <a:latin typeface="Inter Bold"/>
              </a:rPr>
              <a:t>Healhy Eating Management: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65127" y="7177685"/>
            <a:ext cx="5210933" cy="53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3160">
                <a:solidFill>
                  <a:srgbClr val="000000"/>
                </a:solidFill>
                <a:latin typeface="Inter Bold"/>
              </a:rPr>
              <a:t>Research and Clinical Use: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72629" y="742489"/>
            <a:ext cx="9922581" cy="98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7068">
                <a:solidFill>
                  <a:srgbClr val="540A0A"/>
                </a:solidFill>
                <a:latin typeface="Inter Bold"/>
              </a:rPr>
              <a:t>USES OF THIS DEVICE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819024" y="1861170"/>
            <a:ext cx="4380445" cy="5569415"/>
            <a:chOff x="0" y="0"/>
            <a:chExt cx="5840594" cy="7425887"/>
          </a:xfrm>
        </p:grpSpPr>
        <p:sp>
          <p:nvSpPr>
            <p:cNvPr name="Freeform 14" id="14"/>
            <p:cNvSpPr/>
            <p:nvPr/>
          </p:nvSpPr>
          <p:spPr>
            <a:xfrm flipH="false" flipV="false" rot="-864738">
              <a:off x="384485" y="240459"/>
              <a:ext cx="2100862" cy="1334048"/>
            </a:xfrm>
            <a:custGeom>
              <a:avLst/>
              <a:gdLst/>
              <a:ahLst/>
              <a:cxnLst/>
              <a:rect r="r" b="b" t="t" l="l"/>
              <a:pathLst>
                <a:path h="1334048" w="2100862">
                  <a:moveTo>
                    <a:pt x="0" y="0"/>
                  </a:moveTo>
                  <a:lnTo>
                    <a:pt x="2100862" y="0"/>
                  </a:lnTo>
                  <a:lnTo>
                    <a:pt x="2100862" y="1334047"/>
                  </a:lnTo>
                  <a:lnTo>
                    <a:pt x="0" y="133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2225019">
              <a:off x="192099" y="6219590"/>
              <a:ext cx="1050717" cy="989585"/>
            </a:xfrm>
            <a:custGeom>
              <a:avLst/>
              <a:gdLst/>
              <a:ahLst/>
              <a:cxnLst/>
              <a:rect r="r" b="b" t="t" l="l"/>
              <a:pathLst>
                <a:path h="989585" w="1050717">
                  <a:moveTo>
                    <a:pt x="0" y="0"/>
                  </a:moveTo>
                  <a:lnTo>
                    <a:pt x="1050718" y="0"/>
                  </a:lnTo>
                  <a:lnTo>
                    <a:pt x="1050718" y="989585"/>
                  </a:lnTo>
                  <a:lnTo>
                    <a:pt x="0" y="98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5498008">
              <a:off x="1962564" y="1771299"/>
              <a:ext cx="4533777" cy="3094303"/>
            </a:xfrm>
            <a:custGeom>
              <a:avLst/>
              <a:gdLst/>
              <a:ahLst/>
              <a:cxnLst/>
              <a:rect r="r" b="b" t="t" l="l"/>
              <a:pathLst>
                <a:path h="3094303" w="4533777">
                  <a:moveTo>
                    <a:pt x="0" y="0"/>
                  </a:moveTo>
                  <a:lnTo>
                    <a:pt x="4533777" y="0"/>
                  </a:lnTo>
                  <a:lnTo>
                    <a:pt x="4533777" y="3094303"/>
                  </a:lnTo>
                  <a:lnTo>
                    <a:pt x="0" y="3094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947728" y="288446"/>
            <a:ext cx="1969885" cy="1137609"/>
          </a:xfrm>
          <a:custGeom>
            <a:avLst/>
            <a:gdLst/>
            <a:ahLst/>
            <a:cxnLst/>
            <a:rect r="r" b="b" t="t" l="l"/>
            <a:pathLst>
              <a:path h="1137609" w="1969885">
                <a:moveTo>
                  <a:pt x="0" y="0"/>
                </a:moveTo>
                <a:lnTo>
                  <a:pt x="1969886" y="0"/>
                </a:lnTo>
                <a:lnTo>
                  <a:pt x="1969886" y="1137608"/>
                </a:lnTo>
                <a:lnTo>
                  <a:pt x="0" y="11376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DAFxSgknv4A</dc:identifier>
  <dcterms:modified xsi:type="dcterms:W3CDTF">2011-08-01T06:04:30Z</dcterms:modified>
  <cp:revision>1</cp:revision>
  <dc:title>spirit night</dc:title>
</cp:coreProperties>
</file>